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5"/>
  </p:notesMasterIdLst>
  <p:sldIdLst>
    <p:sldId id="256" r:id="rId5"/>
    <p:sldId id="259" r:id="rId6"/>
    <p:sldId id="261" r:id="rId7"/>
    <p:sldId id="260" r:id="rId8"/>
    <p:sldId id="258" r:id="rId9"/>
    <p:sldId id="262" r:id="rId10"/>
    <p:sldId id="266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4730-7A48-44A8-A58C-E77BD71CE75E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97DAC-9560-4FDE-BADD-320FF1F86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5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hurricane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gs.woc.noaa.gov/katrina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http://www.srh.noaa.gov/crp/?n=education-hurricanes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97DAC-9560-4FDE-BADD-320FF1F860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1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http://ngs.woc.noaa.gov/katrina/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97DAC-9560-4FDE-BADD-320FF1F860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17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97DAC-9560-4FDE-BADD-320FF1F860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1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EB815B-06DC-4783-B33E-60F12E53A394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4EF2C-B589-4662-96D9-76803C9F2F0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hurrican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gs.woc.noaa.gov/katrin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Hurricanes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4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09800"/>
            <a:ext cx="4724400" cy="4140798"/>
          </a:xfrm>
        </p:spPr>
      </p:pic>
    </p:spTree>
    <p:extLst>
      <p:ext uri="{BB962C8B-B14F-4D97-AF65-F5344CB8AC3E}">
        <p14:creationId xmlns:p14="http://schemas.microsoft.com/office/powerpoint/2010/main" val="13838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/>
          </a:bodyPr>
          <a:lstStyle/>
          <a:p>
            <a:pPr marL="0" indent="0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Question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686800" cy="3352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/>
              <a:t>How do oceans play a role in the development of weather systems including hurricanes?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What is a hurricane?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43891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Hurricanes are tropical cyclones.</a:t>
            </a:r>
          </a:p>
          <a:p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They form in the southern Atlantic  Ocean, Caribbean, Gulf of Mexico, and eastern Pacific Ocean.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Their winds spiral outward in a counterclockwise, circulation pattern.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conditions must exist for a hurricane to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4389120"/>
          </a:xfrm>
        </p:spPr>
        <p:txBody>
          <a:bodyPr/>
          <a:lstStyle/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Low to medium winds blowing in the same direction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5–30 degrees north of the equator in the ocean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Ocean surface temperature of greater than 80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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F (27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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C) that extends down to  about 150 feet deep (50 m)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Lower atmosphere must be moist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4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How do hurricanes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438912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The air mass above the tropical waters takes on the temperature  and humidity of the water beneath it.  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Incoming winds force the air upward.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The warm, moist air rises, forming water vapor and clouds. 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Above the storm, the winds flow outward.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Outside winds blow inward, and the cycle repeats.</a:t>
            </a:r>
          </a:p>
          <a:p>
            <a:pPr marL="0" indent="0">
              <a:buNone/>
            </a:pP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7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1" dirty="0" smtClean="0"/>
              <a:t>How do hurricanes move?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389120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Hurricanes turn to the right, away from the equator, because of the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Coriolis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effect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caused by Earth’s rotation.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6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Where does the energy for a hurricane originate?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43891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 Sun heats the oceans more in the equatorial regions.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 air above the ocean is warmed.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Warm air rises, and as it cools, it releases energy, fueling the hurricane.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2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Where </a:t>
            </a:r>
            <a:r>
              <a:rPr lang="en-US" b="1" dirty="0" smtClean="0"/>
              <a:t>do </a:t>
            </a:r>
            <a:r>
              <a:rPr lang="en-US" b="1" dirty="0" smtClean="0"/>
              <a:t>hurricanes form and 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In tropical areas because the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temperature of the oceans is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warm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enough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Sun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heats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lower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latitude oceans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more than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higher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latitude oceans. 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area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is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closer to the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equator.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790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don’t hurricanes form in higher latitudes?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 temperature of the oceans is not warm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enough.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Sun does not heat the higher latitude oceans as much as the lower latitude oceans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 distance is too far from the equator.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7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Hurricane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Katrina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908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Unit0 xmlns="05070fe1-d26d-4820-95fc-51cc29fca3c5">50</Unit0>
    <Year_x0020_at_x0020_a_x0020_Glance xmlns="05070fe1-d26d-4820-95fc-51cc29fca3c5">21</Year_x0020_at_x0020_a_x0020_Glance>
    <Unit xmlns="05070fe1-d26d-4820-95fc-51cc29fca3c5">50</Unit>
    <Index xmlns="3ea8c385-78c1-4fdd-96b0-5420c47c8a12">12_S080802J_Hurricanes</Index>
    <_DCDateModified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88ECAAF62F4343944AEDFDFF1FACCE" ma:contentTypeVersion="27" ma:contentTypeDescription="Create a new document." ma:contentTypeScope="" ma:versionID="49a76f5879f69752a1e88700dad16530">
  <xsd:schema xmlns:xsd="http://www.w3.org/2001/XMLSchema" xmlns:p="http://schemas.microsoft.com/office/2006/metadata/properties" xmlns:ns2="3ea8c385-78c1-4fdd-96b0-5420c47c8a12" xmlns:ns3="05070fe1-d26d-4820-95fc-51cc29fca3c5" xmlns:ns5="http://schemas.microsoft.com/sharepoint/v3/fields" targetNamespace="http://schemas.microsoft.com/office/2006/metadata/properties" ma:root="true" ma:fieldsID="e9f15b2868d06a4641c6def29c11b8cf" ns2:_="" ns3:_="" ns5:_="">
    <xsd:import namespace="3ea8c385-78c1-4fdd-96b0-5420c47c8a12"/>
    <xsd:import namespace="05070fe1-d26d-4820-95fc-51cc29fca3c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Unit"/>
                <xsd:element ref="ns3:Unit0" minOccurs="0"/>
                <xsd:element ref="ns3:Year_x0020_at_x0020_a_x0020_Glance"/>
                <xsd:element ref="ns5:_DCDateModifi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Unit" ma:index="9" ma:displayName="Unit Index" ma:list="{11056553-A201-470E-9D34-ACFA8FB196A8}" ma:internalName="Unit" ma:showField="Index">
      <xsd:simpleType>
        <xsd:restriction base="dms:Lookup"/>
      </xsd:simpleType>
    </xsd:element>
    <xsd:element name="Unit0" ma:index="10" nillable="true" ma:displayName="Unit" ma:list="{11056553-A201-470E-9D34-ACFA8FB196A8}" ma:internalName="Unit0" ma:showField="Title">
      <xsd:simpleType>
        <xsd:restriction base="dms:Lookup"/>
      </xsd:simpleType>
    </xsd:element>
    <xsd:element name="Year_x0020_at_x0020_a_x0020_Glance" ma:index="11" ma:displayName="Year at a Glance" ma:list="{860667D4-2671-4E47-9212-9CECA7FD48AA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13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F137EF3-495A-4BC1-ACFA-B66928173189}">
  <ds:schemaRefs>
    <ds:schemaRef ds:uri="http://schemas.microsoft.com/office/2006/documentManagement/types"/>
    <ds:schemaRef ds:uri="http://schemas.microsoft.com/sharepoint/v3/field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05070fe1-d26d-4820-95fc-51cc29fca3c5"/>
    <ds:schemaRef ds:uri="3ea8c385-78c1-4fdd-96b0-5420c47c8a1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B2E2E7A-86AB-4F71-BDF4-1FEF31CD83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A20AC3-EA43-4133-89F7-28FB4E03A2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351</Words>
  <Application>Microsoft Office PowerPoint</Application>
  <PresentationFormat>On-screen Show (4:3)</PresentationFormat>
  <Paragraphs>46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Hurricanes</vt:lpstr>
      <vt:lpstr>What is a hurricane?</vt:lpstr>
      <vt:lpstr>What conditions must exist for a hurricane to form?</vt:lpstr>
      <vt:lpstr>How do hurricanes form?</vt:lpstr>
      <vt:lpstr>How do hurricanes move?</vt:lpstr>
      <vt:lpstr>Where does the energy for a hurricane originate?</vt:lpstr>
      <vt:lpstr>Where do hurricanes form and why?</vt:lpstr>
      <vt:lpstr>Why don’t hurricanes form in higher latitudes?</vt:lpstr>
      <vt:lpstr>Hurricane Katrina</vt:lpstr>
      <vt:lpstr>Reflective Question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Hurricanes</dc:title>
  <dc:creator>E6420</dc:creator>
  <cp:lastModifiedBy>Region 13</cp:lastModifiedBy>
  <cp:revision>30</cp:revision>
  <dcterms:created xsi:type="dcterms:W3CDTF">2012-10-21T05:42:33Z</dcterms:created>
  <dcterms:modified xsi:type="dcterms:W3CDTF">2013-05-21T16:17:59Z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0x010100B988ECAAF62F4343944AEDFDFF1FACCE</vt:lpwstr>
  </property>
  <property fmtid="{D5CDD505-2E9C-101B-9397-08002B2CF9AE}" pid="3" name="WorkflowCreationPath">
    <vt:lpwstr>1c17756c-56b2-4373-9f84-cc65c96d279c,4;1c17756c-56b2-4373-9f84-cc65c96d279c,4;1c17756c-56b2-4373-9f84-cc65c96d279c,17;1c17756c-56b2-4373-9f84-cc65c96d279c,29;</vt:lpwstr>
  </property>
</Properties>
</file>